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Lora"/>
      <p:regular r:id="rId16"/>
    </p:embeddedFont>
    <p:embeddedFont>
      <p:font typeface="Lora"/>
      <p:regular r:id="rId17"/>
    </p:embeddedFont>
    <p:embeddedFont>
      <p:font typeface="Lora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438989"/>
            <a:ext cx="7415927" cy="3006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850"/>
              </a:lnSpc>
              <a:buNone/>
            </a:pPr>
            <a:r>
              <a:rPr lang="en-US" sz="6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Por Que Jesus Enviou Demônios aos Porcos?</a:t>
            </a:r>
            <a:endParaRPr lang="en-US" sz="6300" dirty="0"/>
          </a:p>
        </p:txBody>
      </p:sp>
      <p:sp>
        <p:nvSpPr>
          <p:cNvPr id="4" name="Text 1"/>
          <p:cNvSpPr/>
          <p:nvPr/>
        </p:nvSpPr>
        <p:spPr>
          <a:xfrm>
            <a:off x="864037" y="4815364"/>
            <a:ext cx="7415927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Bíblia é rica em narrativas fascinantes, e uma das mais intrigantes é a história em que Jesus envia uma legião de demônios para uma manada de porcos. Essa passagem, encontrada em Marcos 5:1-20, Mateus 8:28-34 e Lucas 8:26-39, levanta questões profundas sobre a natureza do bem e do mal, a compaixão de Jesus e o significado por trás de suas ações.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9729" y="543163"/>
            <a:ext cx="4972050" cy="579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50"/>
              </a:lnSpc>
              <a:buNone/>
            </a:pPr>
            <a:r>
              <a:rPr lang="en-US" sz="36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 Contexto da História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973812" y="1418273"/>
            <a:ext cx="22860" cy="6268164"/>
          </a:xfrm>
          <a:prstGeom prst="roundRect">
            <a:avLst>
              <a:gd name="adj" fmla="val 129312"/>
            </a:avLst>
          </a:prstGeom>
          <a:solidFill>
            <a:srgbClr val="D9CDBA"/>
          </a:solidFill>
          <a:ln/>
        </p:spPr>
      </p:sp>
      <p:sp>
        <p:nvSpPr>
          <p:cNvPr id="5" name="Shape 2"/>
          <p:cNvSpPr/>
          <p:nvPr/>
        </p:nvSpPr>
        <p:spPr>
          <a:xfrm>
            <a:off x="1184077" y="1850231"/>
            <a:ext cx="689729" cy="22860"/>
          </a:xfrm>
          <a:prstGeom prst="roundRect">
            <a:avLst>
              <a:gd name="adj" fmla="val 129312"/>
            </a:avLst>
          </a:prstGeom>
          <a:solidFill>
            <a:srgbClr val="D9CDBA"/>
          </a:solidFill>
          <a:ln/>
        </p:spPr>
      </p:sp>
      <p:sp>
        <p:nvSpPr>
          <p:cNvPr id="6" name="Shape 3"/>
          <p:cNvSpPr/>
          <p:nvPr/>
        </p:nvSpPr>
        <p:spPr>
          <a:xfrm>
            <a:off x="763548" y="1639967"/>
            <a:ext cx="443389" cy="44338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934522" y="1722477"/>
            <a:ext cx="101322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2069068" y="1615321"/>
            <a:ext cx="2318385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Possessão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2069068" y="2023229"/>
            <a:ext cx="6385203" cy="94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 episódio se desenrola na região de Gadara, onde Jesus encontra um homem possesso por muitos demônios. Ele vive entre os túmulos, em uma condição de extrema aflição e isolamento (Marcos 5:3-5).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84077" y="3795117"/>
            <a:ext cx="689729" cy="22860"/>
          </a:xfrm>
          <a:prstGeom prst="roundRect">
            <a:avLst>
              <a:gd name="adj" fmla="val 129312"/>
            </a:avLst>
          </a:prstGeom>
          <a:solidFill>
            <a:srgbClr val="D9CDBA"/>
          </a:solidFill>
          <a:ln/>
        </p:spPr>
      </p:sp>
      <p:sp>
        <p:nvSpPr>
          <p:cNvPr id="11" name="Shape 8"/>
          <p:cNvSpPr/>
          <p:nvPr/>
        </p:nvSpPr>
        <p:spPr>
          <a:xfrm>
            <a:off x="763548" y="3584853"/>
            <a:ext cx="443389" cy="44338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910471" y="3667363"/>
            <a:ext cx="149423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2069068" y="3560207"/>
            <a:ext cx="2318385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Identificação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2069068" y="3968115"/>
            <a:ext cx="6385203" cy="126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Quando Jesus o liberta, os demônios se identificam como "Legião" (Marcos 5:9), uma referência a um grande número, e imploram para não serem enviados ao abismo, pedindo em vez disso para entrar nos porcos que pastavam nas proximidades.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84077" y="6055281"/>
            <a:ext cx="689729" cy="22860"/>
          </a:xfrm>
          <a:prstGeom prst="roundRect">
            <a:avLst>
              <a:gd name="adj" fmla="val 129312"/>
            </a:avLst>
          </a:prstGeom>
          <a:solidFill>
            <a:srgbClr val="D9CDBA"/>
          </a:solidFill>
          <a:ln/>
        </p:spPr>
      </p:sp>
      <p:sp>
        <p:nvSpPr>
          <p:cNvPr id="16" name="Shape 13"/>
          <p:cNvSpPr/>
          <p:nvPr/>
        </p:nvSpPr>
        <p:spPr>
          <a:xfrm>
            <a:off x="763548" y="5845016"/>
            <a:ext cx="443389" cy="44338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7" name="Text 14"/>
          <p:cNvSpPr/>
          <p:nvPr/>
        </p:nvSpPr>
        <p:spPr>
          <a:xfrm>
            <a:off x="907733" y="5927527"/>
            <a:ext cx="155019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2069068" y="5820370"/>
            <a:ext cx="2318385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Libertação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2069068" y="6228278"/>
            <a:ext cx="6385203" cy="126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Jesus, com compaixão, concede o pedido dos demônios, liberando-os para entrar nos porcos. Essa ação, embora possa parecer estranha, revela a autoridade de Jesus sobre as forças malignas e a sua compaixão pelo homem possesso.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0789" y="837962"/>
            <a:ext cx="5542240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Significado da Ação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310789" y="2148840"/>
            <a:ext cx="529947" cy="529947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6515219" y="2247543"/>
            <a:ext cx="121087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7076242" y="2148840"/>
            <a:ext cx="2771061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Poder de Jesus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7076242" y="2636401"/>
            <a:ext cx="6729770" cy="1883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Essa história é uma poderosa demonstração da autoridade de Jesus sobre as forças malignas. Em Lucas 10:19, Jesus afirma: “Eis que vos dou poder para pisar serpentes e escorpiões, e sobre toda a força do inimigo, e nada vos fará dano.” A expulsão dos demônios revela que nenhum poder se compara ao de Cristo.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6310789" y="5020389"/>
            <a:ext cx="529947" cy="529947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6486406" y="5119092"/>
            <a:ext cx="17859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7076242" y="5020389"/>
            <a:ext cx="2771061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Libertação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7076242" y="5507950"/>
            <a:ext cx="6729770" cy="1883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libertação do homem é um tema central em muitos relatos do Novo Testamento. Em João 8:36, é afirmado: “Se, pois, o Filho vos libertar, verdadeiramente, sereis livres.” O ato de Jesus não apenas cura fisicamente, mas também restaura o homem em sua totalidade, promovendo sua reintegração social e espiritual.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039541"/>
            <a:ext cx="7966710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Os Porcos e a Cultura Judaica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3826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Impureza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968693" y="3992642"/>
            <a:ext cx="6045279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Os porcos são considerados animais impuros na tradição judaica (Levítico 11:7). Enviar os demônios para os porcos pode simbolizar a expulsão do mal para fora da comunidade, servindo como um aviso sobre as consequências da presença do mal.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810" y="33826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Prioridades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7623810" y="3992642"/>
            <a:ext cx="604527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Além disso, essa ação destaca a prioridade de Jesus pelo bem-estar do ser humano.  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055608"/>
            <a:ext cx="6826687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Reação da Comunidade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2151936"/>
            <a:ext cx="7415927" cy="2585085"/>
          </a:xfrm>
          <a:prstGeom prst="roundRect">
            <a:avLst>
              <a:gd name="adj" fmla="val 1433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110853" y="2398752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Prioridades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1110853" y="2910007"/>
            <a:ext cx="692229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reação dos gadarenos é reveladora. Após a perda dos porcos, eles pedem que Jesus se retire (Marcos 5:17). Isso reflete a tendência humana de priorizar interesses materiais sobre transformações espirituais.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864037" y="4983837"/>
            <a:ext cx="7415927" cy="2190036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1110853" y="523065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Ganância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1110853" y="5741908"/>
            <a:ext cx="692229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 Filipenses 3:19, Paulo fala sobre aqueles cujo deus é o ventre, enfatizando como alguns podem valorizar bens materiais acima de sua espiritualidade.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50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7827" y="556141"/>
            <a:ext cx="5953363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Curiosidades sobre Gadara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07827" y="1454348"/>
            <a:ext cx="7728347" cy="6224588"/>
          </a:xfrm>
          <a:prstGeom prst="roundRect">
            <a:avLst>
              <a:gd name="adj" fmla="val 4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15447" y="1461968"/>
            <a:ext cx="7713107" cy="18759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17615" y="1590913"/>
            <a:ext cx="3448407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Localização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77978" y="1590913"/>
            <a:ext cx="3448407" cy="1618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Gadara, localizada na atual Jordânia, era uma cidade da Decápolis, um conjunto de dez cidades greco-romanas que estavam em grande parte sob domínio romano.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15447" y="3337917"/>
            <a:ext cx="7713107" cy="122872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17615" y="3466862"/>
            <a:ext cx="3448407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Cultura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4777978" y="3466862"/>
            <a:ext cx="3448407" cy="970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cidade era conhecida por sua cultura helenística e pela produção de vinhos e azeites.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715447" y="4566642"/>
            <a:ext cx="7713107" cy="15523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17615" y="4695587"/>
            <a:ext cx="3448407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Influência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4777978" y="4695587"/>
            <a:ext cx="3448407" cy="1294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presença de porcos, que eram considerados impuros, pode indicar uma influência grega na região, onde a criação desses animais era comum.</a:t>
            </a:r>
            <a:endParaRPr lang="en-US" sz="1550" dirty="0"/>
          </a:p>
        </p:txBody>
      </p:sp>
      <p:sp>
        <p:nvSpPr>
          <p:cNvPr id="14" name="Shape 11"/>
          <p:cNvSpPr/>
          <p:nvPr/>
        </p:nvSpPr>
        <p:spPr>
          <a:xfrm>
            <a:off x="715447" y="6118979"/>
            <a:ext cx="7713107" cy="15523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917615" y="6247924"/>
            <a:ext cx="3448407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Importância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4777978" y="6247924"/>
            <a:ext cx="3448407" cy="1294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Gadara também é mencionada por historiadores como Flávio Josefo, que descreve sua importância comercial e estratégica.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799267"/>
            <a:ext cx="4726900" cy="590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Conclusões</a:t>
            </a:r>
            <a:endParaRPr lang="en-US" sz="37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693" y="1791772"/>
            <a:ext cx="1004411" cy="160710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74332" y="1992630"/>
            <a:ext cx="2590443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Intenção dos Demônios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2274332" y="2408515"/>
            <a:ext cx="11387257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Os demônios, ao sugerirem que fossem enviados aos porcos, provavelmente esperavam causar um caos e impedir que o evangelho penetrasse na região de Gadara novamente.</a:t>
            </a:r>
            <a:endParaRPr lang="en-US" sz="15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3" y="3398877"/>
            <a:ext cx="1004411" cy="160710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4332" y="3599736"/>
            <a:ext cx="2363391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Resultados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2274332" y="4015621"/>
            <a:ext cx="11387257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 fato, quando os demônios entraram nos porcos, a cidade se alvoroçou e Jesus foi expulso (Marcos 5:17). No entanto, Jesus permitiu que isso acontecesse porque sabia que, apesar da revolta dos criadores de porcos, várias coisas significativas ocorreriam.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3" y="5005983"/>
            <a:ext cx="1004411" cy="242435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4332" y="5206841"/>
            <a:ext cx="2363391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Semeando a Palavra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2274332" y="5622727"/>
            <a:ext cx="11387257" cy="160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Primeiramente, a cidade ficou sabendo de alguém poderoso capaz de libertar cativos e oprimidos (Lucas 4:18). O homem que antes era oprimido tornou-se um missionário na região, testemunhando do amor e do poder de Jesus (Marcos 5:19). Além disso, a ação de Jesus reprovou a ganância tanto dos gentios quanto dos judeus envolvidos no comércio de porcos e sacrifícios pagãos, refletindo a mensagem de que a verdadeira liberdade e pureza espiritual estão acima das preocupações materiais (Filipenses 3:19). Assim, o ato não apenas libertou o homem, mas também semeou a palavra de Deus naquela região.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758" y="667345"/>
            <a:ext cx="4919663" cy="6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Reflexões</a:t>
            </a:r>
            <a:endParaRPr lang="en-US" sz="3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58" y="1595914"/>
            <a:ext cx="522684" cy="5226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758" y="2327672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Humildade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31758" y="2760464"/>
            <a:ext cx="3683437" cy="1672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história nos convida a refletir sobre a humildade de Jesus, que se inclinou para atender as necessidades de um homem possesso, mesmo que isso significasse confrontar as forças do mal.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05" y="1595914"/>
            <a:ext cx="522684" cy="5226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8805" y="2327672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Compaixão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4728805" y="2760464"/>
            <a:ext cx="3683437" cy="1337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compaixão de Jesus é evidente em sua disposição de libertar o homem, mesmo que isso causasse transtornos e rejeição por parte da comunidade.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58" y="5059918"/>
            <a:ext cx="522684" cy="5226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1758" y="5791676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Autoridade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31758" y="6224468"/>
            <a:ext cx="3683437" cy="1337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história nos lembra do poder e da autoridade de Jesus sobre o mal, e nos encoraja a confiar em sua capacidade de nos libertar de qualquer opressão.</a:t>
            </a:r>
            <a:endParaRPr lang="en-US" sz="16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805" y="5059918"/>
            <a:ext cx="522684" cy="5226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28805" y="5791676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Espiritualidade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4728805" y="6224468"/>
            <a:ext cx="3683437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história nos convida a examinar nossas prioridades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3150870"/>
            <a:ext cx="9433203" cy="10020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7850"/>
              </a:lnSpc>
              <a:buNone/>
            </a:pPr>
            <a:r>
              <a:rPr lang="en-US" sz="6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curiosidadesdabiblia.com</a:t>
            </a:r>
            <a:endParaRPr lang="en-US" sz="6300" dirty="0"/>
          </a:p>
        </p:txBody>
      </p:sp>
      <p:sp>
        <p:nvSpPr>
          <p:cNvPr id="3" name="Shape 1"/>
          <p:cNvSpPr/>
          <p:nvPr/>
        </p:nvSpPr>
        <p:spPr>
          <a:xfrm>
            <a:off x="968693" y="4665107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312" y="4672727"/>
            <a:ext cx="379690" cy="3796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86972" y="4646652"/>
            <a:ext cx="3408998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Curiosidades da Bíblia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2024-09-27T13:24:06Z</dcterms:created>
  <dcterms:modified xsi:type="dcterms:W3CDTF">2024-09-27T13:24:06Z</dcterms:modified>
</cp:coreProperties>
</file>